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1" r:id="rId5"/>
    <p:sldId id="262" r:id="rId6"/>
    <p:sldId id="263" r:id="rId7"/>
    <p:sldId id="258" r:id="rId8"/>
    <p:sldId id="259" r:id="rId9"/>
    <p:sldId id="270" r:id="rId10"/>
    <p:sldId id="271" r:id="rId11"/>
    <p:sldId id="264" r:id="rId12"/>
    <p:sldId id="265" r:id="rId13"/>
    <p:sldId id="266" r:id="rId14"/>
    <p:sldId id="267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84AAD3-2A7A-4123-9C4C-AD3DF301D527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1C2E99-70FE-42E0-B739-EFCB7419FE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SPOLEČNÝ PROJEKT DĚTÍ, RODIČŮ, UČITELŮ A PŘEDSTAVITELŮ OBCE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PŘÍRODNÍ ZAHRADA</a:t>
            </a:r>
            <a:endParaRPr lang="cs-CZ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Děti mají hotovo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>
              <a:latin typeface="Georgia" pitchFamily="18" charset="0"/>
            </a:endParaRPr>
          </a:p>
          <a:p>
            <a:endParaRPr lang="cs-CZ" dirty="0" smtClean="0">
              <a:latin typeface="Georgia" pitchFamily="18" charset="0"/>
            </a:endParaRPr>
          </a:p>
          <a:p>
            <a:endParaRPr lang="cs-CZ" dirty="0" smtClean="0">
              <a:latin typeface="Georgia" pitchFamily="18" charset="0"/>
            </a:endParaRPr>
          </a:p>
          <a:p>
            <a:r>
              <a:rPr lang="cs-CZ" dirty="0" smtClean="0">
                <a:latin typeface="Georgia" pitchFamily="18" charset="0"/>
              </a:rPr>
              <a:t>Hotový vodní svět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Návštěva rodičů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7" name="detailImage" descr="http://img7.rajce.idnes.cz/d0703/12/12063/12063190_960f6dbd6ee2a8267a4c1e9bfa2003cb/images/WP_20151007_15_40_55_Pro.jpg?ver=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42735"/>
            <a:ext cx="3733800" cy="20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etailImage" descr="http://img7.rajce.idnes.cz/d0703/12/12063/12063190_960f6dbd6ee2a8267a4c1e9bfa2003cb/images/WP_20151007_15_41_16_Pro.jpg?ver=2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42735"/>
            <a:ext cx="3733800" cy="20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Georgia" pitchFamily="18" charset="0"/>
              </a:rPr>
              <a:t>REALIZACE PROJEKTU</a:t>
            </a:r>
            <a:endParaRPr lang="cs-CZ" b="1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eorgia" pitchFamily="18" charset="0"/>
              </a:rPr>
              <a:t>Využít prostoru na obecní zahradě</a:t>
            </a:r>
          </a:p>
          <a:p>
            <a:r>
              <a:rPr lang="cs-CZ" dirty="0" smtClean="0">
                <a:latin typeface="Georgia" pitchFamily="18" charset="0"/>
              </a:rPr>
              <a:t>Vytvořit dokumentaci ve spolupráci učitelek ZŠ a MŠ – metodickou, vzdělávací</a:t>
            </a:r>
          </a:p>
          <a:p>
            <a:r>
              <a:rPr lang="cs-CZ" dirty="0" smtClean="0">
                <a:latin typeface="Georgia" pitchFamily="18" charset="0"/>
              </a:rPr>
              <a:t>Realizovat prvky za spoluprací : 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latin typeface="Georgia" pitchFamily="18" charset="0"/>
              </a:rPr>
              <a:t>s  odborníkem - zahradníkem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>
                <a:latin typeface="Georgia" pitchFamily="18" charset="0"/>
              </a:rPr>
              <a:t>rodičů i dětí a příznivců</a:t>
            </a:r>
          </a:p>
          <a:p>
            <a:r>
              <a:rPr lang="cs-CZ" dirty="0" smtClean="0">
                <a:latin typeface="Georgia" pitchFamily="18" charset="0"/>
              </a:rPr>
              <a:t>Společně pojmenovat projekt – vytvořit logo</a:t>
            </a:r>
          </a:p>
          <a:p>
            <a:endParaRPr lang="cs-CZ" dirty="0">
              <a:latin typeface="Georgia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eorgia" pitchFamily="18" charset="0"/>
              </a:rPr>
              <a:t>Spolupracovat s OÚ i zastupitelstvem – finančně, materiálně</a:t>
            </a:r>
          </a:p>
          <a:p>
            <a:r>
              <a:rPr lang="cs-CZ" dirty="0" smtClean="0">
                <a:latin typeface="Georgia" pitchFamily="18" charset="0"/>
              </a:rPr>
              <a:t>Financovat projekt - rozpočet, sponzoring</a:t>
            </a:r>
          </a:p>
          <a:p>
            <a:r>
              <a:rPr lang="cs-CZ" dirty="0" smtClean="0">
                <a:latin typeface="Georgia" pitchFamily="18" charset="0"/>
              </a:rPr>
              <a:t>Svépomoc za spoluúčasti rodičů a příznivců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UŽ SE ZAČALO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ODBORNÁ KONTROLA 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TO NÁM TO JDE, CO?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7" name="detailImage" descr="http://img18.rajce.idnes.cz/d1803/12/12104/12104185_26a49db9b6c7c96c1d88679f1550de67/images/WP_20151108_13_49_51_Pro.jpg?ver=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42735"/>
            <a:ext cx="3733800" cy="20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etailImage" descr="http://img18.rajce.idnes.cz/d1803/12/12104/12104185_26a49db9b6c7c96c1d88679f1550de67/images/WP_20151108_14_17_58_Pro.jpg?ver=2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42735"/>
            <a:ext cx="3733800" cy="20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Georgia" pitchFamily="18" charset="0"/>
              </a:rPr>
              <a:t>PRACOVNÍCI – RADOST SE PODÍVAT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ZÁKLADY NA KOMPOSTÉR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ÚKLID STARÝCH VĚTVÍ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7" name="detailImage" descr="http://img18.rajce.idnes.cz/d1803/12/12104/12104185_26a49db9b6c7c96c1d88679f1550de67/images/WP_20151108_14_29_14_Pro.jpg?ver=2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42735"/>
            <a:ext cx="3733800" cy="20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detailImage" descr="http://img18.rajce.idnes.cz/d1803/12/12104/12104185_26a49db9b6c7c96c1d88679f1550de67/images/WP_20151108_14_44_07_Pro.jpg?ver=2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42735"/>
            <a:ext cx="3733800" cy="20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PRÁCE ŠLA PĚKNĚ OD RUKY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VÝSLEDEK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5" name="detailImage" descr="http://img18.rajce.idnes.cz/d1803/12/12104/12104185_26a49db9b6c7c96c1d88679f1550de67/images/WP_20151108_15_34_37_Pro.jpg?ver=2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675" b="46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PŘÍPRAVA BYLINKOVÉ SPIRÁLY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Pracný začátek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5" name="detailImage" descr="http://img18.rajce.idnes.cz/d1803/12/12104/12104185_26a49db9b6c7c96c1d88679f1550de67/images/WP_20151108_15_03_14_Pro.jpg?ver=2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675" b="46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ZÁKLAD  KOMPOSTÉRU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POKRAČUJEME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5" name="detailImage" descr="http://img18.rajce.idnes.cz/d1803/12/12104/12104185_26a49db9b6c7c96c1d88679f1550de67/images/WP_20151108_15_33_22_Pro.jpg?ver=2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675" b="46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PŘIDÁTE SE K NÁM?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4" name="detailImage" descr="http://img18.rajce.idnes.cz/d1803/12/12104/12104185_26a49db9b6c7c96c1d88679f1550de67/images/WP_20151108_15_39_19_Pro.jpg?ver=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1698"/>
            <a:ext cx="7772400" cy="436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SPOLEČNÝ CÍL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Proměnit 2. části obecní zahrady na zelenou učebnu s využitím přírodních prvků pro hry a vzdělávací práci s dětmi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Výsledek obrázku pro foto p&amp;rcaron;írodní zahr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encrypted-tbn0.gstatic.com/images?q=tbn:ANd9GcQoQzoxkbIx1SxZVoQDNcIIOMOjFVSq3GouOMn7zdZF5rmwt9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096"/>
            <a:ext cx="2466975" cy="1847851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QugHszIi4LImqv-PZolR9YV4JRsaDavDlZlsAt8pdrR3MNdxUm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80928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KDE JSME NYNÍ?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PŘÍPRAVA PROJEKTU →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ZAČÁTEK REALIZACE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Georgia" pitchFamily="18" charset="0"/>
              </a:rPr>
              <a:t>Promýšleli jsme, zda na zahradě vybudujeme prvky přírodní zahrady </a:t>
            </a:r>
          </a:p>
          <a:p>
            <a:r>
              <a:rPr lang="cs-CZ" dirty="0" smtClean="0">
                <a:latin typeface="Georgia" pitchFamily="18" charset="0"/>
              </a:rPr>
              <a:t>Získávali jsme a získáváme potřebné informace</a:t>
            </a:r>
          </a:p>
          <a:p>
            <a:r>
              <a:rPr lang="cs-CZ" dirty="0" smtClean="0">
                <a:latin typeface="Georgia" pitchFamily="18" charset="0"/>
              </a:rPr>
              <a:t>Oslovili jsme odborníka</a:t>
            </a:r>
          </a:p>
          <a:p>
            <a:r>
              <a:rPr lang="cs-CZ" dirty="0" smtClean="0">
                <a:latin typeface="Georgia" pitchFamily="18" charset="0"/>
              </a:rPr>
              <a:t>Rozhodli jsme se, které prvky zrealizujeme 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Georgia" pitchFamily="18" charset="0"/>
              </a:rPr>
              <a:t>Seznámíme zájemce s projektem – 19. 11. 2015</a:t>
            </a:r>
          </a:p>
          <a:p>
            <a:r>
              <a:rPr lang="cs-CZ" dirty="0" smtClean="0">
                <a:latin typeface="Georgia" pitchFamily="18" charset="0"/>
              </a:rPr>
              <a:t>Spolupracujeme vedením obce</a:t>
            </a:r>
          </a:p>
          <a:p>
            <a:r>
              <a:rPr lang="cs-CZ" dirty="0" smtClean="0">
                <a:latin typeface="Georgia" pitchFamily="18" charset="0"/>
              </a:rPr>
              <a:t>Zapojíme děti, rodiče, příznivce</a:t>
            </a:r>
          </a:p>
          <a:p>
            <a:r>
              <a:rPr lang="cs-CZ" dirty="0" smtClean="0">
                <a:latin typeface="Georgia" pitchFamily="18" charset="0"/>
              </a:rPr>
              <a:t>Pojmenujeme projekt</a:t>
            </a:r>
          </a:p>
          <a:p>
            <a:r>
              <a:rPr lang="cs-CZ" dirty="0" smtClean="0">
                <a:latin typeface="Georgia" pitchFamily="18" charset="0"/>
              </a:rPr>
              <a:t>Dohodneme se na dalším postupu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CO BUDEME </a:t>
            </a:r>
            <a:r>
              <a:rPr lang="cs-CZ" dirty="0" smtClean="0">
                <a:latin typeface="Georgia" pitchFamily="18" charset="0"/>
              </a:rPr>
              <a:t>BUDOVAT</a:t>
            </a:r>
            <a:r>
              <a:rPr lang="cs-CZ" dirty="0" smtClean="0">
                <a:latin typeface="Georgia" pitchFamily="18" charset="0"/>
              </a:rPr>
              <a:t>?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Georgia" pitchFamily="18" charset="0"/>
              </a:rPr>
              <a:t>Ohniště</a:t>
            </a:r>
          </a:p>
          <a:p>
            <a:r>
              <a:rPr lang="cs-CZ" dirty="0" smtClean="0">
                <a:latin typeface="Georgia" pitchFamily="18" charset="0"/>
              </a:rPr>
              <a:t>Kompostéry</a:t>
            </a:r>
          </a:p>
          <a:p>
            <a:r>
              <a:rPr lang="cs-CZ" dirty="0" smtClean="0">
                <a:latin typeface="Georgia" pitchFamily="18" charset="0"/>
              </a:rPr>
              <a:t>Bylinková zahrádka</a:t>
            </a:r>
          </a:p>
          <a:p>
            <a:r>
              <a:rPr lang="cs-CZ" dirty="0" smtClean="0">
                <a:latin typeface="Georgia" pitchFamily="18" charset="0"/>
              </a:rPr>
              <a:t>Smyslová stezka stezka</a:t>
            </a:r>
          </a:p>
          <a:p>
            <a:r>
              <a:rPr lang="cs-CZ" dirty="0" smtClean="0">
                <a:latin typeface="Georgia" pitchFamily="18" charset="0"/>
              </a:rPr>
              <a:t>Vodní svět</a:t>
            </a:r>
          </a:p>
          <a:p>
            <a:r>
              <a:rPr lang="cs-CZ" dirty="0" smtClean="0">
                <a:latin typeface="Georgia" pitchFamily="18" charset="0"/>
              </a:rPr>
              <a:t>Hmyzí hotel</a:t>
            </a:r>
          </a:p>
          <a:p>
            <a:r>
              <a:rPr lang="cs-CZ" dirty="0" smtClean="0">
                <a:latin typeface="Georgia" pitchFamily="18" charset="0"/>
              </a:rPr>
              <a:t>Suchá zídka</a:t>
            </a:r>
          </a:p>
          <a:p>
            <a:r>
              <a:rPr lang="cs-CZ" dirty="0" err="1" smtClean="0">
                <a:latin typeface="Georgia" pitchFamily="18" charset="0"/>
              </a:rPr>
              <a:t>Hrubomotorické</a:t>
            </a:r>
            <a:r>
              <a:rPr lang="cs-CZ" dirty="0" smtClean="0">
                <a:latin typeface="Georgia" pitchFamily="18" charset="0"/>
              </a:rPr>
              <a:t> centrum</a:t>
            </a:r>
          </a:p>
          <a:p>
            <a:r>
              <a:rPr lang="cs-CZ" dirty="0" err="1" smtClean="0">
                <a:latin typeface="Georgia" pitchFamily="18" charset="0"/>
              </a:rPr>
              <a:t>Permakulturní</a:t>
            </a:r>
            <a:r>
              <a:rPr lang="cs-CZ" dirty="0" smtClean="0">
                <a:latin typeface="Georgia" pitchFamily="18" charset="0"/>
              </a:rPr>
              <a:t> záhonky</a:t>
            </a:r>
          </a:p>
          <a:p>
            <a:r>
              <a:rPr lang="cs-CZ" dirty="0" smtClean="0">
                <a:latin typeface="Georgia" pitchFamily="18" charset="0"/>
              </a:rPr>
              <a:t>Pralesní kout</a:t>
            </a:r>
          </a:p>
          <a:p>
            <a:r>
              <a:rPr lang="cs-CZ" dirty="0" smtClean="0">
                <a:latin typeface="Georgia" pitchFamily="18" charset="0"/>
              </a:rPr>
              <a:t>Hřbitov odpadů</a:t>
            </a:r>
          </a:p>
          <a:p>
            <a:r>
              <a:rPr lang="cs-CZ" dirty="0" smtClean="0">
                <a:latin typeface="Georgia" pitchFamily="18" charset="0"/>
              </a:rPr>
              <a:t>Ptačí budky</a:t>
            </a:r>
          </a:p>
          <a:p>
            <a:r>
              <a:rPr lang="cs-CZ" dirty="0" smtClean="0">
                <a:latin typeface="Georgia" pitchFamily="18" charset="0"/>
              </a:rPr>
              <a:t>Vrbový tunel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5" name="Zástupný symbol pro obsah 4" descr="http://ivena.cz/products/244/IMG_299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287" y="1447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Hmatová stezka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Materiály se mohou měnit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7" name="Zástupný symbol pro obrázek 6" descr="https://encrypted-tbn2.gstatic.com/images?q=tbn:ANd9GcSLqJP4Up3VMJ0WJuNqQb77ZHdwQuznrkTIsXeQpMomrxDXqeWNOQ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5272" b="15272"/>
          <a:stretch>
            <a:fillRect/>
          </a:stretch>
        </p:blipFill>
        <p:spPr bwMode="auto">
          <a:xfrm>
            <a:off x="395536" y="188640"/>
            <a:ext cx="8392124" cy="43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INSPIRACE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SUCHÁ ZÍDKA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VODNÍ SVĚT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7" name="Zástupný symbol pro obsah 6" descr="https://encrypted-tbn2.gstatic.com/images?q=tbn:ANd9GcRtZR0s-pzVplcQUOLvWWXgfkd52a3G4WA9tNucGRhyzS6GBiO0FQ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187203" cy="233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pro obsah 7" descr="https://encrypted-tbn0.gstatic.com/images?q=tbn:ANd9GcQvL1-mnjzKIZy1T0282HJZ2oYT4tzctVe4lb2qnqHAgf5_RmxDoQ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527871" cy="22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Georgia" pitchFamily="18" charset="0"/>
              </a:rPr>
              <a:t>VODNÍ SVĚT DĚTÍ MŠ – ten to vše odstartoval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5" name="detailImage" descr="http://img17.rajce.idnes.cz/d1703/11/11949/11949803_9a3283bbc853c7778f0402c68651ce9e/images/WP_20150908_10_52_12_Pro.jpg?ver=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etailImage" descr="http://img17.rajce.idnes.cz/d1703/11/11949/11949803_9a3283bbc853c7778f0402c68651ce9e/images/WP_20150911_11_38_55_Pro.jpg?ver=2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5365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VODNÍ SVĚT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>
                <a:latin typeface="Georgia" pitchFamily="18" charset="0"/>
              </a:rPr>
              <a:t>I DĚTI SE UČÍ PLÁNOVAT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5" name="detailImage" descr="http://img17.rajce.idnes.cz/d1703/11/11949/11949803_9a3283bbc853c7778f0402c68651ce9e/images/WP_20150916_08_25_44_Pro.jpg?ver=2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675" b="46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Georgia" pitchFamily="18" charset="0"/>
              </a:rPr>
              <a:t>Plánování v terénu, záznam a měření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5" name="detailImage" descr="http://img17.rajce.idnes.cz/d1703/11/11949/11949803_9a3283bbc853c7778f0402c68651ce9e/images/WP_20150918_10_27_34_Pro.jpg?ver=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749675" cy="210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etailImage" descr="http://img17.rajce.idnes.cz/d1703/11/11949/11949803_9a3283bbc853c7778f0402c68651ce9e/images/WP_20150918_10_34_35_Pro.jpg?ver=2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749675" cy="210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etailImage" descr="http://img17.rajce.idnes.cz/d1703/11/11949/11949803_9a3283bbc853c7778f0402c68651ce9e/images/WP_20150918_10_36_51_Pro.jpg?ver=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564904"/>
            <a:ext cx="4932040" cy="265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190</TotalTime>
  <Words>268</Words>
  <Application>Microsoft Office PowerPoint</Application>
  <PresentationFormat>Předvádění na obrazovce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Jmění</vt:lpstr>
      <vt:lpstr>PŘÍRODNÍ ZAHRADA</vt:lpstr>
      <vt:lpstr>SPOLEČNÝ CÍL</vt:lpstr>
      <vt:lpstr>KDE JSME NYNÍ?</vt:lpstr>
      <vt:lpstr>CO BUDEME BUDOVAT?</vt:lpstr>
      <vt:lpstr>Hmatová stezka</vt:lpstr>
      <vt:lpstr>INSPIRACE</vt:lpstr>
      <vt:lpstr>VODNÍ SVĚT DĚTÍ MŠ – ten to vše odstartoval</vt:lpstr>
      <vt:lpstr>VODNÍ SVĚT</vt:lpstr>
      <vt:lpstr>Plánování v terénu, záznam a měření</vt:lpstr>
      <vt:lpstr>Děti mají hotovo</vt:lpstr>
      <vt:lpstr>REALIZACE PROJEKTU</vt:lpstr>
      <vt:lpstr>UŽ SE ZAČALO</vt:lpstr>
      <vt:lpstr>PRACOVNÍCI – RADOST SE PODÍVAT</vt:lpstr>
      <vt:lpstr>PRÁCE ŠLA PĚKNĚ OD RUKY</vt:lpstr>
      <vt:lpstr>PŘÍPRAVA BYLINKOVÉ SPIRÁLY</vt:lpstr>
      <vt:lpstr>ZÁKLAD  KOMPOSTÉRU</vt:lpstr>
      <vt:lpstr>PŘIDÁTE SE K NÁM?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ZAHRADA</dc:title>
  <dc:creator>User</dc:creator>
  <cp:lastModifiedBy>Dagmar</cp:lastModifiedBy>
  <cp:revision>22</cp:revision>
  <dcterms:created xsi:type="dcterms:W3CDTF">2015-11-09T09:42:30Z</dcterms:created>
  <dcterms:modified xsi:type="dcterms:W3CDTF">2015-11-23T07:01:42Z</dcterms:modified>
</cp:coreProperties>
</file>